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B7F-EF5A-442F-B951-4B65E7FE56B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8E4AB-7002-4D90-A69D-66EB4906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9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017D1-2AA9-44BB-A3F2-437C3DD8D6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18FE545-1C25-45D2-995F-91E4E2AE280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596F256-C846-45FE-9979-B4F357119CFD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5129" y="11430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2">
                    <a:lumMod val="25000"/>
                  </a:schemeClr>
                </a:solidFill>
                <a:latin typeface="Berlin Sans FB Demi" pitchFamily="34" charset="0"/>
              </a:rPr>
              <a:t>Sporty shoes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Berlin Sans FB Dem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5486398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Black" pitchFamily="34" charset="0"/>
              </a:rPr>
              <a:t>Developed by : </a:t>
            </a:r>
            <a:r>
              <a:rPr lang="en-US" sz="2400" b="1" dirty="0" err="1" smtClean="0">
                <a:latin typeface="Arial Black" pitchFamily="34" charset="0"/>
              </a:rPr>
              <a:t>Kanika</a:t>
            </a:r>
            <a:r>
              <a:rPr lang="en-US" sz="2400" b="1" dirty="0" smtClean="0">
                <a:latin typeface="Arial Black" pitchFamily="34" charset="0"/>
              </a:rPr>
              <a:t> Gupta</a:t>
            </a:r>
            <a:endParaRPr lang="en-US" sz="24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1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Get </a:t>
            </a:r>
            <a:r>
              <a:rPr lang="en-US" b="1" dirty="0">
                <a:latin typeface="Algerian" pitchFamily="82" charset="0"/>
              </a:rPr>
              <a:t>product</a:t>
            </a:r>
            <a:r>
              <a:rPr lang="en-US" b="1" dirty="0">
                <a:latin typeface="Algerian" pitchFamily="82" charset="0"/>
              </a:rPr>
              <a:t> details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410" t="6841" r="3205" b="7070"/>
          <a:stretch/>
        </p:blipFill>
        <p:spPr bwMode="auto">
          <a:xfrm>
            <a:off x="1465610" y="1527175"/>
            <a:ext cx="6176267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366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Get </a:t>
            </a:r>
            <a:r>
              <a:rPr lang="en-US" b="1" dirty="0">
                <a:latin typeface="Algerian" pitchFamily="82" charset="0"/>
              </a:rPr>
              <a:t>product</a:t>
            </a:r>
            <a:r>
              <a:rPr lang="en-US" b="1" dirty="0">
                <a:latin typeface="Algerian" pitchFamily="82" charset="0"/>
              </a:rPr>
              <a:t> details by id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410" t="12828" r="3205" b="15051"/>
          <a:stretch/>
        </p:blipFill>
        <p:spPr bwMode="auto">
          <a:xfrm>
            <a:off x="867517" y="1527175"/>
            <a:ext cx="7372454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312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Add </a:t>
            </a:r>
            <a:r>
              <a:rPr lang="en-US" b="1" dirty="0">
                <a:latin typeface="Algerian" pitchFamily="82" charset="0"/>
              </a:rPr>
              <a:t>new</a:t>
            </a:r>
            <a:r>
              <a:rPr lang="en-US" b="1" dirty="0">
                <a:latin typeface="Algerian" pitchFamily="82" charset="0"/>
              </a:rPr>
              <a:t> product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0" t="11973" r="3366" b="9635"/>
          <a:stretch/>
        </p:blipFill>
        <p:spPr bwMode="auto">
          <a:xfrm>
            <a:off x="1145853" y="1527175"/>
            <a:ext cx="6815782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654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Update</a:t>
            </a:r>
            <a:r>
              <a:rPr lang="en-US" b="1" dirty="0">
                <a:latin typeface="Algerian" pitchFamily="82" charset="0"/>
              </a:rPr>
              <a:t> product by id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250" t="12828" r="3045" b="6214"/>
          <a:stretch/>
        </p:blipFill>
        <p:spPr bwMode="auto">
          <a:xfrm>
            <a:off x="1253817" y="1527175"/>
            <a:ext cx="6599853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810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itchFamily="82" charset="0"/>
              </a:rPr>
              <a:t>Search</a:t>
            </a:r>
            <a:r>
              <a:rPr lang="en-US" dirty="0" smtClean="0"/>
              <a:t> </a:t>
            </a:r>
            <a:r>
              <a:rPr lang="en-US" b="1" dirty="0">
                <a:latin typeface="Algerian" pitchFamily="82" charset="0"/>
              </a:rPr>
              <a:t>product by name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609" t="12543" r="2885" b="11061"/>
          <a:stretch/>
        </p:blipFill>
        <p:spPr bwMode="auto">
          <a:xfrm>
            <a:off x="1014130" y="1527175"/>
            <a:ext cx="7079228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824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Update product details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250" t="12828" r="3045" b="15337"/>
          <a:stretch/>
        </p:blipFill>
        <p:spPr bwMode="auto">
          <a:xfrm>
            <a:off x="834728" y="1527175"/>
            <a:ext cx="7438031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863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Get all order details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610" t="12257" r="3365" b="6501"/>
          <a:stretch/>
        </p:blipFill>
        <p:spPr bwMode="auto">
          <a:xfrm>
            <a:off x="1249337" y="1527175"/>
            <a:ext cx="6608813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234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Get order details by order id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090" r="2885" b="5359"/>
          <a:stretch/>
        </p:blipFill>
        <p:spPr bwMode="auto">
          <a:xfrm>
            <a:off x="1717165" y="1527175"/>
            <a:ext cx="5673157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601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Orders sorted in ascending order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090" t="11972" r="3526" b="6500"/>
          <a:stretch/>
        </p:blipFill>
        <p:spPr bwMode="auto">
          <a:xfrm>
            <a:off x="1292897" y="1527175"/>
            <a:ext cx="6521693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31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Admin sign in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0" t="13113" r="3686" b="17902"/>
          <a:stretch/>
        </p:blipFill>
        <p:spPr bwMode="auto">
          <a:xfrm>
            <a:off x="700003" y="1527175"/>
            <a:ext cx="7707481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243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4916"/>
            <a:ext cx="8534400" cy="1066800"/>
          </a:xfrm>
        </p:spPr>
        <p:txBody>
          <a:bodyPr>
            <a:normAutofit fontScale="90000"/>
          </a:bodyPr>
          <a:lstStyle/>
          <a:p>
            <a:pPr lvl="0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3700" b="1" dirty="0">
                <a:latin typeface="Algerian" pitchFamily="82" charset="0"/>
              </a:rPr>
              <a:t>Getting </a:t>
            </a:r>
            <a:r>
              <a:rPr lang="en-IN" sz="3700" b="1" dirty="0">
                <a:latin typeface="Algerian" pitchFamily="82" charset="0"/>
              </a:rPr>
              <a:t>all user details by </a:t>
            </a:r>
            <a:r>
              <a:rPr lang="en-IN" sz="3700" b="1" dirty="0" smtClean="0">
                <a:latin typeface="Algerian" pitchFamily="82" charset="0"/>
              </a:rPr>
              <a:t>admin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448" r="2884" b="5074"/>
          <a:stretch/>
        </p:blipFill>
        <p:spPr bwMode="auto">
          <a:xfrm>
            <a:off x="1698140" y="1527175"/>
            <a:ext cx="584566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574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Update admin password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410" t="15109" r="3205" b="17047"/>
          <a:stretch/>
        </p:blipFill>
        <p:spPr bwMode="auto">
          <a:xfrm>
            <a:off x="635131" y="1527175"/>
            <a:ext cx="7837226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488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b="1" dirty="0">
                <a:latin typeface="Algerian" pitchFamily="82" charset="0"/>
              </a:rPr>
              <a:t>Getting user by user </a:t>
            </a:r>
            <a:r>
              <a:rPr lang="en-IN" b="1" dirty="0">
                <a:latin typeface="Algerian" pitchFamily="82" charset="0"/>
              </a:rPr>
              <a:t>id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410" t="12258" r="3205" b="11631"/>
          <a:stretch/>
        </p:blipFill>
        <p:spPr bwMode="auto">
          <a:xfrm>
            <a:off x="1060762" y="1527175"/>
            <a:ext cx="6985964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335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User sign up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250" t="12543" r="3045" b="10775"/>
          <a:stretch/>
        </p:blipFill>
        <p:spPr bwMode="auto">
          <a:xfrm>
            <a:off x="1069804" y="1527175"/>
            <a:ext cx="6967879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20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Update user details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250" t="5417" r="3045" b="10206"/>
          <a:stretch/>
        </p:blipFill>
        <p:spPr bwMode="auto">
          <a:xfrm>
            <a:off x="1387531" y="1527175"/>
            <a:ext cx="6332425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002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User sign in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0" t="12542" r="3366" b="11346"/>
          <a:stretch/>
        </p:blipFill>
        <p:spPr bwMode="auto">
          <a:xfrm>
            <a:off x="1043766" y="1527175"/>
            <a:ext cx="7019955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615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Update user password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0" t="12258" r="3366" b="10206"/>
          <a:stretch/>
        </p:blipFill>
        <p:spPr bwMode="auto">
          <a:xfrm>
            <a:off x="1108229" y="1527175"/>
            <a:ext cx="689103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353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Update username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250" t="12828" r="2565" b="10775"/>
          <a:stretch/>
        </p:blipFill>
        <p:spPr bwMode="auto">
          <a:xfrm>
            <a:off x="1031260" y="1527175"/>
            <a:ext cx="7044967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392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itchFamily="82" charset="0"/>
              </a:rPr>
              <a:t>Search by user name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0" t="6271" r="2885" b="7640"/>
          <a:stretch/>
        </p:blipFill>
        <p:spPr bwMode="auto">
          <a:xfrm>
            <a:off x="1427826" y="1527175"/>
            <a:ext cx="6251836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2975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22</TotalTime>
  <Words>74</Words>
  <Application>Microsoft Office PowerPoint</Application>
  <PresentationFormat>On-screen Show (4:3)</PresentationFormat>
  <Paragraphs>22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Civic</vt:lpstr>
      <vt:lpstr>PowerPoint Presentation</vt:lpstr>
      <vt:lpstr>  Getting all user details by admin</vt:lpstr>
      <vt:lpstr>Getting user by user id</vt:lpstr>
      <vt:lpstr>User sign up</vt:lpstr>
      <vt:lpstr>Update user details</vt:lpstr>
      <vt:lpstr>User sign in</vt:lpstr>
      <vt:lpstr>Update user password</vt:lpstr>
      <vt:lpstr>Update username</vt:lpstr>
      <vt:lpstr>Search by user name</vt:lpstr>
      <vt:lpstr>Get product details</vt:lpstr>
      <vt:lpstr>Get product details by id</vt:lpstr>
      <vt:lpstr>Add new product</vt:lpstr>
      <vt:lpstr>Update product by id</vt:lpstr>
      <vt:lpstr>Search product by name</vt:lpstr>
      <vt:lpstr>Update product details</vt:lpstr>
      <vt:lpstr>Get all order details</vt:lpstr>
      <vt:lpstr>Get order details by order id</vt:lpstr>
      <vt:lpstr>Orders sorted in ascending order</vt:lpstr>
      <vt:lpstr>Admin sign in</vt:lpstr>
      <vt:lpstr>Update admin password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</dc:creator>
  <cp:lastModifiedBy>sarthak</cp:lastModifiedBy>
  <cp:revision>3</cp:revision>
  <dcterms:created xsi:type="dcterms:W3CDTF">2022-05-17T19:36:56Z</dcterms:created>
  <dcterms:modified xsi:type="dcterms:W3CDTF">2022-05-17T19:59:42Z</dcterms:modified>
</cp:coreProperties>
</file>